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08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9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0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3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2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0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28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5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87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6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2FF3-27A8-4F89-88ED-42520481B45F}" type="datetimeFigureOut">
              <a:rPr lang="ru-RU" smtClean="0"/>
              <a:t>08.07.2021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A3AE-EA7C-4949-9FF9-5983EAAB5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3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0" y="0"/>
            <a:ext cx="6858000" cy="9214871"/>
            <a:chOff x="0" y="0"/>
            <a:chExt cx="6858000" cy="921487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6858000" cy="9144000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40000">
                  <a:srgbClr val="00B0F0"/>
                </a:gs>
                <a:gs pos="100000">
                  <a:srgbClr val="00B0F0">
                    <a:lumMod val="10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0828" y="594166"/>
              <a:ext cx="3168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пункты</a:t>
              </a:r>
              <a:r>
                <a:rPr lang="ru-RU" sz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информация </a:t>
              </a:r>
              <a:r>
                <a:rPr lang="ru-RU" sz="1200" dirty="0">
                  <a:latin typeface="Times New Roman" pitchFamily="18" charset="0"/>
                  <a:cs typeface="Times New Roman" pitchFamily="18" charset="0"/>
                </a:rPr>
                <a:t>по 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которым</a:t>
              </a:r>
            </a:p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не </a:t>
              </a:r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заполнена 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9391"/>
              <a:ext cx="685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Мониторинг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информации, размещенной в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структурированном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виде </a:t>
              </a:r>
            </a:p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 подсистеме «Бюджетное планирование» 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на 01.07.2021г. 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85185" y="594166"/>
              <a:ext cx="17560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количество </a:t>
              </a:r>
            </a:p>
            <a:p>
              <a:pPr algn="ctr"/>
              <a:r>
                <a:rPr lang="ru-RU" sz="1200" dirty="0" smtClean="0">
                  <a:latin typeface="Times New Roman" pitchFamily="18" charset="0"/>
                  <a:cs typeface="Times New Roman" pitchFamily="18" charset="0"/>
                </a:rPr>
                <a:t>заполненных пунктов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6632" y="1117386"/>
              <a:ext cx="1944216" cy="809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Навашинский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город Первомайск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Пильнинский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Семеновский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Се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гачский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город Кулебаки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Павловский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г.Нижний Новгород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Лукояновский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Краснооктябрьский</a:t>
              </a:r>
            </a:p>
            <a:p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Б-Мурашкинский </a:t>
              </a: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Бор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Сосновский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Спасский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Тонкинский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м.о.Тоншаевский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м.о.Уренский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г.о.город Чкаловск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Шарангский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Шатковский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г.о.город Шахунья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г.о.Сокольский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г.о.город Выкса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Вознесенский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Богородский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Дзержинск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Вачский 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Гагинский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Ковернинский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Го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одецкий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г.о.Перевозский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Лысковский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Варнавинский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Саров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Дивеевский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Краснобаковский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Починковский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Сеченовский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Арзамасский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Балахнинский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Дальнеконстантиновский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Вадский м.о.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Княгининский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Волода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Б-Болдинский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г.о. город Арзамас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Кстовский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Ветлужский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Воротынский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Бутурлинский м.о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Ардатовский м.р.</a:t>
              </a:r>
            </a:p>
            <a:p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Воскресенский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0828" y="1120347"/>
              <a:ext cx="3168352" cy="809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5.27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5.35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3.3.5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5.2.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5.8.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5.8,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5.8, 5.27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5.35, 5.36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5.8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5.27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5.36, 6.7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3.3.6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6.7.2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6.7.2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5.8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4.4, 5.2, 5.8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5.2, 6.7.2, 5.8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5.2, 5.8, 5.27, 6.7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4.4, 5.2, 5.8, 5.36, 6.7, 9.18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5.2, 5.8, 5.27, 5.35, 5.36, 6.7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5.2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5.27, 6.7, 9.13, 9.15, 9.17, 9.18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5.2, 5.27, 6.7.2, 5.35, 5.36, 5.8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, 5.2, 5.27, 5.8, 6.7.2, 9.17, 9.18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4.4, 5.35, 5.27, 5.8, 5.36, 6.7, 8.9, 9.18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4.4.1, 5.2, 5.8, 5.27, 5.35, 5.36, 6.7, 9.13, 9.15, 9.17, 9.18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3.3.6,4.4,5.27,5.37,6.7.2,9.13,9.15,9.17,9.18,5.35,5.36,5.8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49930" y="1120347"/>
              <a:ext cx="570545" cy="809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23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22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22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22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22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22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22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21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21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21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21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21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21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20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19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18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16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16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16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16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16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15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12</a:t>
              </a:r>
            </a:p>
            <a:p>
              <a:pPr algn="ctr"/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8640" y="1117386"/>
              <a:ext cx="6552728" cy="0"/>
            </a:xfrm>
            <a:prstGeom prst="line">
              <a:avLst/>
            </a:prstGeom>
            <a:ln w="19050">
              <a:solidFill>
                <a:schemeClr val="bg1">
                  <a:lumMod val="85000"/>
                  <a:alpha val="5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810916" y="687463"/>
              <a:ext cx="1" cy="8424936"/>
            </a:xfrm>
            <a:prstGeom prst="line">
              <a:avLst/>
            </a:prstGeom>
            <a:ln w="19050">
              <a:solidFill>
                <a:schemeClr val="bg1">
                  <a:lumMod val="85000"/>
                  <a:alpha val="5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085184" y="644935"/>
              <a:ext cx="1" cy="8424936"/>
            </a:xfrm>
            <a:prstGeom prst="line">
              <a:avLst/>
            </a:prstGeom>
            <a:ln w="19050">
              <a:solidFill>
                <a:schemeClr val="bg1">
                  <a:lumMod val="85000"/>
                  <a:alpha val="54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1935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331</Words>
  <Application>Microsoft Office PowerPoint</Application>
  <PresentationFormat>Экран (4:3)</PresentationFormat>
  <Paragraphs>162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Art-PC-1201-35</dc:creator>
  <cp:lastModifiedBy>Администратор</cp:lastModifiedBy>
  <cp:revision>31</cp:revision>
  <dcterms:created xsi:type="dcterms:W3CDTF">2021-04-05T14:11:33Z</dcterms:created>
  <dcterms:modified xsi:type="dcterms:W3CDTF">2021-07-08T12:31:35Z</dcterms:modified>
</cp:coreProperties>
</file>